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1" r:id="rId2"/>
    <p:sldId id="262" r:id="rId3"/>
    <p:sldId id="263" r:id="rId4"/>
    <p:sldId id="265" r:id="rId5"/>
    <p:sldId id="264" r:id="rId6"/>
    <p:sldId id="267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60" d="100"/>
          <a:sy n="60" d="100"/>
        </p:scale>
        <p:origin x="70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2/8/2018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2/8/2018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2/8/2018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2/8/2018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2/8/2018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2/8/2018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2/8/2018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72716" y="585216"/>
            <a:ext cx="10471484" cy="1499616"/>
          </a:xfrm>
        </p:spPr>
        <p:txBody>
          <a:bodyPr/>
          <a:lstStyle/>
          <a:p>
            <a:r>
              <a:rPr lang="sl-SI" dirty="0"/>
              <a:t>4</a:t>
            </a:r>
            <a:r>
              <a:rPr lang="sl-SI" dirty="0" smtClean="0"/>
              <a:t>. </a:t>
            </a:r>
            <a:r>
              <a:rPr lang="sl-SI" dirty="0"/>
              <a:t>DAN</a:t>
            </a:r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095" y="585216"/>
            <a:ext cx="10320535" cy="5795378"/>
          </a:xfrm>
        </p:spPr>
      </p:pic>
    </p:spTree>
    <p:extLst>
      <p:ext uri="{BB962C8B-B14F-4D97-AF65-F5344CB8AC3E}">
        <p14:creationId xmlns:p14="http://schemas.microsoft.com/office/powerpoint/2010/main" val="238993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" y="971827"/>
            <a:ext cx="6009255" cy="4022725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501" y="2471443"/>
            <a:ext cx="6026979" cy="4034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5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937"/>
            <a:ext cx="6009255" cy="4022725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255" y="1652337"/>
            <a:ext cx="6137688" cy="4108700"/>
          </a:xfrm>
          <a:prstGeom prst="rect">
            <a:avLst/>
          </a:prstGeom>
        </p:spPr>
      </p:pic>
      <p:pic>
        <p:nvPicPr>
          <p:cNvPr id="6" name="Označba mesta vsebine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078" y="73469"/>
            <a:ext cx="6009255" cy="4022725"/>
          </a:xfrm>
        </p:spPr>
      </p:pic>
    </p:spTree>
    <p:extLst>
      <p:ext uri="{BB962C8B-B14F-4D97-AF65-F5344CB8AC3E}">
        <p14:creationId xmlns:p14="http://schemas.microsoft.com/office/powerpoint/2010/main" val="207089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150" y="-41068"/>
            <a:ext cx="5928850" cy="3340860"/>
          </a:xfrm>
          <a:prstGeom prst="rect">
            <a:avLst/>
          </a:prstGeom>
        </p:spPr>
      </p:pic>
      <p:pic>
        <p:nvPicPr>
          <p:cNvPr id="10" name="Označba mesta vsebine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1" y="331360"/>
            <a:ext cx="6223589" cy="3506943"/>
          </a:xfr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619" y="2711116"/>
            <a:ext cx="7435129" cy="418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2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70149" y="505005"/>
            <a:ext cx="9720072" cy="1499616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031" y="136535"/>
            <a:ext cx="9860975" cy="6601150"/>
          </a:xfrm>
        </p:spPr>
      </p:pic>
    </p:spTree>
    <p:extLst>
      <p:ext uri="{BB962C8B-B14F-4D97-AF65-F5344CB8AC3E}">
        <p14:creationId xmlns:p14="http://schemas.microsoft.com/office/powerpoint/2010/main" val="54999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668" y="171113"/>
            <a:ext cx="9778664" cy="651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8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106</TotalTime>
  <Words>3</Words>
  <Application>Microsoft Office PowerPoint</Application>
  <PresentationFormat>Širokozaslonsko</PresentationFormat>
  <Paragraphs>1</Paragraphs>
  <Slides>6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6</vt:i4>
      </vt:variant>
    </vt:vector>
  </HeadingPairs>
  <TitlesOfParts>
    <vt:vector size="10" baseType="lpstr">
      <vt:lpstr>Tw Cen MT</vt:lpstr>
      <vt:lpstr>Tw Cen MT Condensed</vt:lpstr>
      <vt:lpstr>Wingdings 3</vt:lpstr>
      <vt:lpstr>Integral</vt:lpstr>
      <vt:lpstr>4. DAN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ŠVN VOJSKO6.RAZRED</dc:title>
  <dc:creator>UPORABNIK</dc:creator>
  <cp:lastModifiedBy>UPORABNIK</cp:lastModifiedBy>
  <cp:revision>11</cp:revision>
  <dcterms:created xsi:type="dcterms:W3CDTF">2018-02-05T21:43:12Z</dcterms:created>
  <dcterms:modified xsi:type="dcterms:W3CDTF">2018-02-08T20:54:19Z</dcterms:modified>
</cp:coreProperties>
</file>