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94" d="100"/>
          <a:sy n="94" d="100"/>
        </p:scale>
        <p:origin x="-1284" y="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sl-SI" smtClean="0"/>
              <a:t>Uredite slog podnaslova matrice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8372820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9651850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navpičnega besedil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586836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6791498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808170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42332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grada vsebin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grada besedil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grada vsebin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grad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8" name="Ograd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grad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9268006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4" name="Ograd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grad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62559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3" name="Ograd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grad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64121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vsebin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917817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grada besedil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grad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6" name="Ograd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grad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3531761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pattFill prst="pct70">
          <a:fgClr>
            <a:srgbClr val="FFFF99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grada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grada besedil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grada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69A59C-9A0B-40BC-BEF3-75E63AAC039B}" type="datetimeFigureOut">
              <a:rPr lang="sl-SI" smtClean="0"/>
              <a:t>9.5.2017</a:t>
            </a:fld>
            <a:endParaRPr lang="sl-SI"/>
          </a:p>
        </p:txBody>
      </p:sp>
      <p:sp>
        <p:nvSpPr>
          <p:cNvPr id="5" name="Ograda no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grad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0E4FF0-FB62-447E-B38E-C828BC14EB03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5150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sl-SI" dirty="0" smtClean="0"/>
              <a:t>Šola  naravi, 4. razred</a:t>
            </a:r>
            <a:endParaRPr lang="sl-SI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sl-SI" dirty="0" smtClean="0"/>
              <a:t>CŠOD Lipa, Črmošnjice</a:t>
            </a:r>
            <a:endParaRPr lang="sl-SI" dirty="0"/>
          </a:p>
        </p:txBody>
      </p:sp>
    </p:spTree>
    <p:extLst>
      <p:ext uri="{BB962C8B-B14F-4D97-AF65-F5344CB8AC3E}">
        <p14:creationId xmlns:p14="http://schemas.microsoft.com/office/powerpoint/2010/main" val="1740464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l-SI" dirty="0" smtClean="0"/>
              <a:t>Ponedeljek, 8.5.2017</a:t>
            </a:r>
            <a:br>
              <a:rPr lang="sl-SI" dirty="0" smtClean="0"/>
            </a:br>
            <a:r>
              <a:rPr lang="sl-SI" dirty="0" smtClean="0"/>
              <a:t>Gorivne celice</a:t>
            </a:r>
            <a:endParaRPr lang="sl-SI" dirty="0"/>
          </a:p>
        </p:txBody>
      </p:sp>
      <p:pic>
        <p:nvPicPr>
          <p:cNvPr id="6" name="Ograda vsebine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782130"/>
            <a:ext cx="2376264" cy="4224470"/>
          </a:xfrm>
        </p:spPr>
      </p:pic>
      <p:pic>
        <p:nvPicPr>
          <p:cNvPr id="1026" name="Picture 2" descr="C:\Users\Uporabnik\Pictures\2017-05-08 001\CŠOD Lipa\pon., 8.5.2017\20170508_1542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1772816"/>
            <a:ext cx="2376264" cy="4224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porabnik\Pictures\2017-05-08 001\CŠOD Lipa\pon., 8.5.2017\20170508_17254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2330751" y="2669915"/>
            <a:ext cx="4320481" cy="24302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071808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 dirty="0"/>
          </a:p>
        </p:txBody>
      </p:sp>
      <p:pic>
        <p:nvPicPr>
          <p:cNvPr id="2051" name="Picture 3" descr="C:\Users\Uporabnik\Pictures\2017-05-08 001\CŠOD Lipa\pon., 8.5.2017\20170508_15452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483768" y="3356992"/>
            <a:ext cx="5555456" cy="31249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Uporabnik\Pictures\2017-05-08 001\CŠOD Lipa\pon., 8.5.2017\20170508_17494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51520" y="260648"/>
            <a:ext cx="5120568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29471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dirty="0" smtClean="0"/>
              <a:t>Druženje, športne igre</a:t>
            </a:r>
            <a:endParaRPr lang="sl-SI" dirty="0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268760"/>
            <a:ext cx="4239102" cy="2384495"/>
          </a:xfrm>
        </p:spPr>
      </p:pic>
      <p:pic>
        <p:nvPicPr>
          <p:cNvPr id="3074" name="Picture 2" descr="C:\Users\Uporabnik\Pictures\2017-05-08 001\CŠOD Lipa\pon., 8.5.2017\20170508_14014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268760"/>
            <a:ext cx="4283968" cy="24097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porabnik\Pictures\2017-05-08 001\CŠOD Lipa\pon., 8.5.2017\20170508_13412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005064"/>
            <a:ext cx="4315972" cy="2427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31338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l-SI"/>
          </a:p>
        </p:txBody>
      </p:sp>
      <p:pic>
        <p:nvPicPr>
          <p:cNvPr id="4" name="Ograda vsebine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332656"/>
            <a:ext cx="5632624" cy="3168352"/>
          </a:xfrm>
        </p:spPr>
      </p:pic>
      <p:pic>
        <p:nvPicPr>
          <p:cNvPr id="4098" name="Picture 2" descr="C:\Users\Uporabnik\Pictures\2017-05-08 001\CŠOD Lipa\pon., 8.5.2017\20170508_140357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9802" y="3140968"/>
            <a:ext cx="5724128" cy="3219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8470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ova tema">
  <a:themeElements>
    <a:clrScheme name="Po meri 3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EBF1DD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isarna – klasičn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</TotalTime>
  <Words>17</Words>
  <Application>Microsoft Office PowerPoint</Application>
  <PresentationFormat>Diaprojekcija na zaslonu (4:3)</PresentationFormat>
  <Paragraphs>4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diapozitivov</vt:lpstr>
      </vt:variant>
      <vt:variant>
        <vt:i4>5</vt:i4>
      </vt:variant>
    </vt:vector>
  </HeadingPairs>
  <TitlesOfParts>
    <vt:vector size="6" baseType="lpstr">
      <vt:lpstr>Officeova tema</vt:lpstr>
      <vt:lpstr>Šola  naravi, 4. razred</vt:lpstr>
      <vt:lpstr>Ponedeljek, 8.5.2017 Gorivne celice</vt:lpstr>
      <vt:lpstr>PowerPointova predstavitev</vt:lpstr>
      <vt:lpstr>Druženje, športne igre</vt:lpstr>
      <vt:lpstr>PowerPointova predstavitev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Šola a naravi, 4. razred</dc:title>
  <dc:creator>Uporabnik</dc:creator>
  <cp:lastModifiedBy>uporabnik</cp:lastModifiedBy>
  <cp:revision>5</cp:revision>
  <dcterms:created xsi:type="dcterms:W3CDTF">2017-05-09T05:34:51Z</dcterms:created>
  <dcterms:modified xsi:type="dcterms:W3CDTF">2017-05-09T18:32:17Z</dcterms:modified>
</cp:coreProperties>
</file>