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308" y="-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71600" y="1807105"/>
            <a:ext cx="9448800" cy="1825096"/>
          </a:xfrm>
        </p:spPr>
        <p:txBody>
          <a:bodyPr/>
          <a:lstStyle/>
          <a:p>
            <a:pPr algn="ctr"/>
            <a:r>
              <a:rPr lang="sl-SI"/>
              <a:t>2. DAN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3200" b="1">
                <a:solidFill>
                  <a:srgbClr val="00B0F0"/>
                </a:solidFill>
              </a:rPr>
              <a:t>ŠOLA  V NARAVI CŠOD VOJSKO</a:t>
            </a:r>
          </a:p>
        </p:txBody>
      </p:sp>
    </p:spTree>
    <p:extLst>
      <p:ext uri="{BB962C8B-B14F-4D97-AF65-F5344CB8AC3E}">
        <p14:creationId xmlns:p14="http://schemas.microsoft.com/office/powerpoint/2010/main" val="1764661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5079" y="764373"/>
            <a:ext cx="5797477" cy="3261081"/>
          </a:xfrm>
          <a:prstGeom prst="rect">
            <a:avLst/>
          </a:prstGeom>
        </p:spPr>
      </p:pic>
      <p:pic>
        <p:nvPicPr>
          <p:cNvPr id="6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66227" y="1398095"/>
            <a:ext cx="4907165" cy="2760280"/>
          </a:xfrm>
          <a:prstGeom prst="rect">
            <a:avLst/>
          </a:prstGeom>
        </p:spPr>
      </p:pic>
      <p:pic>
        <p:nvPicPr>
          <p:cNvPr id="8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56109" y="1457873"/>
            <a:ext cx="4694621" cy="2640724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2659920" y="5692624"/>
            <a:ext cx="6647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l-SI" sz="2800">
                <a:solidFill>
                  <a:srgbClr val="FF0000"/>
                </a:solidFill>
              </a:rPr>
              <a:t>Učili smo se hoditi……nordijska hoja.</a:t>
            </a:r>
          </a:p>
        </p:txBody>
      </p:sp>
    </p:spTree>
    <p:extLst>
      <p:ext uri="{BB962C8B-B14F-4D97-AF65-F5344CB8AC3E}">
        <p14:creationId xmlns:p14="http://schemas.microsoft.com/office/powerpoint/2010/main" val="1675096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" name="Slika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897" y="4919335"/>
            <a:ext cx="3446516" cy="1938665"/>
          </a:xfrm>
          <a:prstGeom prst="rect">
            <a:avLst/>
          </a:prstGeom>
        </p:spPr>
      </p:pic>
      <p:pic>
        <p:nvPicPr>
          <p:cNvPr id="12" name="Slik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414" y="785395"/>
            <a:ext cx="5071242" cy="2852573"/>
          </a:xfrm>
          <a:prstGeom prst="rect">
            <a:avLst/>
          </a:prstGeom>
        </p:spPr>
      </p:pic>
      <p:pic>
        <p:nvPicPr>
          <p:cNvPr id="8" name="Slika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67732" y="249398"/>
            <a:ext cx="6024123" cy="3388570"/>
          </a:xfrm>
          <a:prstGeom prst="rect">
            <a:avLst/>
          </a:prstGeom>
        </p:spPr>
      </p:pic>
      <p:pic>
        <p:nvPicPr>
          <p:cNvPr id="14" name="Slik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24" y="3865959"/>
            <a:ext cx="5319183" cy="2992041"/>
          </a:xfrm>
          <a:prstGeom prst="rect">
            <a:avLst/>
          </a:prstGeom>
        </p:spPr>
      </p:pic>
      <p:sp>
        <p:nvSpPr>
          <p:cNvPr id="16" name="PoljeZBesedilom 15"/>
          <p:cNvSpPr txBox="1"/>
          <p:nvPr/>
        </p:nvSpPr>
        <p:spPr>
          <a:xfrm>
            <a:off x="6166943" y="3865959"/>
            <a:ext cx="4264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l-SI" sz="2400">
                <a:solidFill>
                  <a:srgbClr val="FFFF00"/>
                </a:solidFill>
              </a:rPr>
              <a:t>Učili smo se pripraviti idrijske žlikrofe, ki smo jih pojedli za kosilo.</a:t>
            </a:r>
          </a:p>
        </p:txBody>
      </p:sp>
    </p:spTree>
    <p:extLst>
      <p:ext uri="{BB962C8B-B14F-4D97-AF65-F5344CB8AC3E}">
        <p14:creationId xmlns:p14="http://schemas.microsoft.com/office/powerpoint/2010/main" val="2816112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733" y="190377"/>
            <a:ext cx="6638305" cy="3734047"/>
          </a:xfrm>
          <a:prstGeom prst="rect">
            <a:avLst/>
          </a:prstGeom>
        </p:spPr>
      </p:pic>
      <p:pic>
        <p:nvPicPr>
          <p:cNvPr id="6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932" y="3108948"/>
            <a:ext cx="6218621" cy="3497975"/>
          </a:xfrm>
          <a:prstGeom prst="rect">
            <a:avLst/>
          </a:prstGeom>
        </p:spPr>
      </p:pic>
      <p:pic>
        <p:nvPicPr>
          <p:cNvPr id="8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038" y="413377"/>
            <a:ext cx="4792127" cy="2695571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282158" y="4369079"/>
            <a:ext cx="4244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l-SI" sz="2800">
                <a:solidFill>
                  <a:srgbClr val="FFC000"/>
                </a:solidFill>
              </a:rPr>
              <a:t>Učili smo se…… pozitivno razmišljati o sebi in o drugih….</a:t>
            </a:r>
          </a:p>
        </p:txBody>
      </p:sp>
    </p:spTree>
    <p:extLst>
      <p:ext uri="{BB962C8B-B14F-4D97-AF65-F5344CB8AC3E}">
        <p14:creationId xmlns:p14="http://schemas.microsoft.com/office/powerpoint/2010/main" val="743883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" name="Slika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396" y="3811943"/>
            <a:ext cx="4838408" cy="2721605"/>
          </a:xfrm>
          <a:prstGeom prst="rect">
            <a:avLst/>
          </a:prstGeom>
        </p:spPr>
      </p:pic>
      <p:pic>
        <p:nvPicPr>
          <p:cNvPr id="12" name="Slik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048" y="302865"/>
            <a:ext cx="4059620" cy="2283536"/>
          </a:xfrm>
          <a:prstGeom prst="rect">
            <a:avLst/>
          </a:prstGeom>
        </p:spPr>
      </p:pic>
      <p:pic>
        <p:nvPicPr>
          <p:cNvPr id="14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95" y="95696"/>
            <a:ext cx="4348509" cy="2446037"/>
          </a:xfrm>
          <a:prstGeom prst="rect">
            <a:avLst/>
          </a:prstGeom>
        </p:spPr>
      </p:pic>
      <p:pic>
        <p:nvPicPr>
          <p:cNvPr id="16" name="Slika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991" y="4232756"/>
            <a:ext cx="4356677" cy="2450631"/>
          </a:xfrm>
          <a:prstGeom prst="rect">
            <a:avLst/>
          </a:prstGeom>
        </p:spPr>
      </p:pic>
      <p:pic>
        <p:nvPicPr>
          <p:cNvPr id="10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8782" y="144517"/>
            <a:ext cx="3804235" cy="4693699"/>
          </a:xfrm>
          <a:prstGeom prst="rect">
            <a:avLst/>
          </a:prstGeom>
        </p:spPr>
      </p:pic>
      <p:sp>
        <p:nvSpPr>
          <p:cNvPr id="18" name="PoljeZBesedilom 17"/>
          <p:cNvSpPr txBox="1"/>
          <p:nvPr/>
        </p:nvSpPr>
        <p:spPr>
          <a:xfrm>
            <a:off x="104146" y="2960412"/>
            <a:ext cx="7096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l-SI" sz="2000" b="1">
                <a:solidFill>
                  <a:srgbClr val="FFFF00"/>
                </a:solidFill>
              </a:rPr>
              <a:t>Pred spanjem smo še malo razgibali možgane.</a:t>
            </a:r>
          </a:p>
        </p:txBody>
      </p:sp>
    </p:spTree>
    <p:extLst>
      <p:ext uri="{BB962C8B-B14F-4D97-AF65-F5344CB8AC3E}">
        <p14:creationId xmlns:p14="http://schemas.microsoft.com/office/powerpoint/2010/main" val="3453435860"/>
      </p:ext>
    </p:extLst>
  </p:cSld>
  <p:clrMapOvr>
    <a:masterClrMapping/>
  </p:clrMapOvr>
</p:sld>
</file>

<file path=ppt/theme/theme1.xml><?xml version="1.0" encoding="utf-8"?>
<a:theme xmlns:a="http://schemas.openxmlformats.org/drawingml/2006/main" name="Sled pa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Po meri</PresentationFormat>
  <Paragraphs>6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6" baseType="lpstr">
      <vt:lpstr>Sled pare</vt:lpstr>
      <vt:lpstr>2. DAN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DAN</dc:title>
  <dc:creator>UPORABNIK</dc:creator>
  <cp:lastModifiedBy>UPORABNIK</cp:lastModifiedBy>
  <cp:revision>3</cp:revision>
  <dcterms:modified xsi:type="dcterms:W3CDTF">2017-01-05T12:53:13Z</dcterms:modified>
</cp:coreProperties>
</file>