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5" d="100"/>
          <a:sy n="65" d="100"/>
        </p:scale>
        <p:origin x="-47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808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683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227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510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25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3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0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487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23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038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8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D121-2FAA-4891-8561-B48744696507}" type="datetimeFigureOut">
              <a:rPr lang="sl-SI" smtClean="0"/>
              <a:t>26.9.2016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6E4-6188-47EB-BC0A-368AE3DE69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428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504"/>
            <a:ext cx="8995953" cy="67469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48394" y="4746715"/>
            <a:ext cx="8495211" cy="1933258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4"/>
                </a:solidFill>
                <a:latin typeface="AR HERMANN" panose="02000000000000000000" pitchFamily="2" charset="0"/>
              </a:rPr>
              <a:t>ŠOLA V NARAVI BREŽENKA 2016</a:t>
            </a:r>
            <a:endParaRPr lang="sl-SI" dirty="0">
              <a:solidFill>
                <a:schemeClr val="accent4"/>
              </a:solidFill>
              <a:latin typeface="AR HERMANN" panose="02000000000000000000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1872343" cy="473572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2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3840480"/>
            <a:ext cx="4479246" cy="251526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05" y="3422468"/>
            <a:ext cx="5014287" cy="28157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" y="195944"/>
            <a:ext cx="5339964" cy="299859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197997" y="748384"/>
            <a:ext cx="5185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AR HERMANN" panose="02000000000000000000" pitchFamily="2" charset="0"/>
              </a:rPr>
              <a:t>SPOZNAVANJE ŽIVIH BITIJ V MORJU</a:t>
            </a:r>
            <a:endParaRPr lang="sl-SI" sz="4800" dirty="0">
              <a:latin typeface="AR HERMANN" panose="02000000000000000000" pitchFamily="2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197997" y="150894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latin typeface="AR HERMANN" panose="02000000000000000000" pitchFamily="2" charset="0"/>
              </a:rPr>
              <a:t>PRVI DAN</a:t>
            </a:r>
            <a:endParaRPr lang="sl-SI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04" y="3709852"/>
            <a:ext cx="3362641" cy="188825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7" y="656409"/>
            <a:ext cx="3665056" cy="20580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517291"/>
            <a:ext cx="4519749" cy="25380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724989"/>
            <a:ext cx="3352800" cy="2514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02629" y="724989"/>
            <a:ext cx="3213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AR HERMANN" panose="02000000000000000000" pitchFamily="2" charset="0"/>
              </a:rPr>
              <a:t>ŠPORTNE IGRE</a:t>
            </a:r>
            <a:endParaRPr lang="sl-SI" sz="48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" y="640080"/>
            <a:ext cx="4302034" cy="322652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9806" y="3049029"/>
            <a:ext cx="3892731" cy="291954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31" y="4105002"/>
            <a:ext cx="3391989" cy="2543992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984420" y="640080"/>
            <a:ext cx="499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 smtClean="0">
                <a:latin typeface="AR HERMANN" panose="02000000000000000000" pitchFamily="2" charset="0"/>
              </a:rPr>
              <a:t>POPOLDANSKE DEJAVNOSTI</a:t>
            </a:r>
            <a:endParaRPr lang="sl-SI" sz="4800" dirty="0"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188720" y="1136469"/>
            <a:ext cx="7014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NOČNI POHOD V PIRAN</a:t>
            </a:r>
            <a:endParaRPr lang="sl-SI" sz="5400" dirty="0">
              <a:solidFill>
                <a:schemeClr val="bg1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Po meri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ŠOLA V NARAVI BREŽENKA 2016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BREŽENKA 2016</dc:title>
  <dc:creator>ZBORNICA</dc:creator>
  <cp:lastModifiedBy>uporabnik</cp:lastModifiedBy>
  <cp:revision>4</cp:revision>
  <dcterms:created xsi:type="dcterms:W3CDTF">2016-09-26T19:05:04Z</dcterms:created>
  <dcterms:modified xsi:type="dcterms:W3CDTF">2016-09-26T20:09:00Z</dcterms:modified>
</cp:coreProperties>
</file>