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968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93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01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7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38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694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902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89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704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71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568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6130-D58B-4063-AACB-FB0610316AC7}" type="datetimeFigureOut">
              <a:rPr lang="sl-SI" smtClean="0"/>
              <a:t>8.1.2016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9848-0E07-4D7B-B303-9833B331C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04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5636" y="342899"/>
            <a:ext cx="2982191" cy="333331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Šola v naravi Vojsko 2016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5636" y="4007283"/>
            <a:ext cx="2982191" cy="1655762"/>
          </a:xfrm>
        </p:spPr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Peti dan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t="13190" r="5924" b="17127"/>
          <a:stretch/>
        </p:blipFill>
        <p:spPr>
          <a:xfrm>
            <a:off x="3306724" y="1148127"/>
            <a:ext cx="8378457" cy="41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2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Živali v domu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32" y="1938619"/>
            <a:ext cx="4286543" cy="241543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5" y="877955"/>
            <a:ext cx="4326494" cy="24379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491" y="4395887"/>
            <a:ext cx="2716070" cy="15304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87" y="4601984"/>
            <a:ext cx="3867635" cy="217938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05" y="3803094"/>
            <a:ext cx="5285384" cy="29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1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Sodelujemo in nalogo opravimo hitro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57" y="1514649"/>
            <a:ext cx="3401450" cy="191669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25" y="3699164"/>
            <a:ext cx="4879700" cy="27496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6" y="2966995"/>
            <a:ext cx="5377780" cy="30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4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216222"/>
            <a:ext cx="11445303" cy="64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Širokozaslonsko</PresentationFormat>
  <Paragraphs>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Andalus</vt:lpstr>
      <vt:lpstr>Arial</vt:lpstr>
      <vt:lpstr>Calibri</vt:lpstr>
      <vt:lpstr>Calibri Light</vt:lpstr>
      <vt:lpstr>Officeova tema</vt:lpstr>
      <vt:lpstr>Šola v naravi Vojsko 2016</vt:lpstr>
      <vt:lpstr>Živali v domu</vt:lpstr>
      <vt:lpstr>Sodelujemo in nalogo opravimo hitro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3</cp:revision>
  <dcterms:created xsi:type="dcterms:W3CDTF">2016-01-08T11:02:50Z</dcterms:created>
  <dcterms:modified xsi:type="dcterms:W3CDTF">2016-01-08T11:14:22Z</dcterms:modified>
</cp:coreProperties>
</file>