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62" r:id="rId4"/>
    <p:sldId id="258" r:id="rId5"/>
    <p:sldId id="263" r:id="rId6"/>
    <p:sldId id="264" r:id="rId7"/>
    <p:sldId id="270" r:id="rId8"/>
    <p:sldId id="257" r:id="rId9"/>
    <p:sldId id="267" r:id="rId10"/>
    <p:sldId id="268" r:id="rId11"/>
    <p:sldId id="269" r:id="rId12"/>
    <p:sldId id="283" r:id="rId13"/>
    <p:sldId id="285" r:id="rId14"/>
    <p:sldId id="284" r:id="rId15"/>
    <p:sldId id="273" r:id="rId16"/>
    <p:sldId id="274" r:id="rId17"/>
    <p:sldId id="275" r:id="rId18"/>
    <p:sldId id="277" r:id="rId19"/>
    <p:sldId id="280" r:id="rId20"/>
    <p:sldId id="282" r:id="rId21"/>
    <p:sldId id="286" r:id="rId22"/>
    <p:sldId id="287" r:id="rId2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sl-SI" smtClean="0"/>
              <a:t>Kliknite ikono, če želite dodati sliko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9A0E9-AFA4-4A66-8F88-A614C0A51F5E}" type="datetimeFigureOut">
              <a:rPr lang="en-GB" smtClean="0"/>
              <a:t>02/12/2015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252F8-C1BF-44E5-9BDA-1FB4348012F3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8784976" cy="3076572"/>
          </a:xfrm>
        </p:spPr>
        <p:txBody>
          <a:bodyPr/>
          <a:lstStyle/>
          <a:p>
            <a:pPr algn="ctr"/>
            <a:r>
              <a:rPr lang="sl-SI" sz="4800" dirty="0" smtClean="0">
                <a:solidFill>
                  <a:srgbClr val="002060"/>
                </a:solidFill>
                <a:latin typeface="Cooper Black" panose="0208090404030B020404" pitchFamily="18" charset="0"/>
              </a:rPr>
              <a:t>Šola v naravi Radenci 2015</a:t>
            </a:r>
            <a:r>
              <a:rPr lang="sl-SI" dirty="0" smtClean="0">
                <a:solidFill>
                  <a:srgbClr val="002060"/>
                </a:solidFill>
                <a:latin typeface="Cooper Black" panose="0208090404030B020404" pitchFamily="18" charset="0"/>
              </a:rPr>
              <a:t/>
            </a:r>
            <a:br>
              <a:rPr lang="sl-SI" dirty="0" smtClean="0">
                <a:solidFill>
                  <a:srgbClr val="002060"/>
                </a:solidFill>
                <a:latin typeface="Cooper Black" panose="0208090404030B020404" pitchFamily="18" charset="0"/>
              </a:rPr>
            </a:br>
            <a:r>
              <a:rPr lang="sl-SI" dirty="0" smtClean="0">
                <a:solidFill>
                  <a:srgbClr val="002060"/>
                </a:solidFill>
                <a:latin typeface="Cooper Black" panose="0208090404030B020404" pitchFamily="18" charset="0"/>
              </a:rPr>
              <a:t/>
            </a:r>
            <a:br>
              <a:rPr lang="sl-SI" dirty="0" smtClean="0">
                <a:solidFill>
                  <a:srgbClr val="002060"/>
                </a:solidFill>
                <a:latin typeface="Cooper Black" panose="0208090404030B020404" pitchFamily="18" charset="0"/>
              </a:rPr>
            </a:br>
            <a:r>
              <a:rPr lang="sl-SI" sz="3200" dirty="0" smtClean="0">
                <a:solidFill>
                  <a:srgbClr val="002060"/>
                </a:solidFill>
              </a:rPr>
              <a:t>7. razred</a:t>
            </a:r>
            <a:br>
              <a:rPr lang="sl-SI" sz="3200" dirty="0" smtClean="0">
                <a:solidFill>
                  <a:srgbClr val="002060"/>
                </a:solidFill>
              </a:rPr>
            </a:br>
            <a:r>
              <a:rPr lang="sl-SI" sz="3200" dirty="0" smtClean="0">
                <a:solidFill>
                  <a:srgbClr val="002060"/>
                </a:solidFill>
              </a:rPr>
              <a:t/>
            </a:r>
            <a:br>
              <a:rPr lang="sl-SI" sz="3200" dirty="0" smtClean="0">
                <a:solidFill>
                  <a:srgbClr val="002060"/>
                </a:solidFill>
              </a:rPr>
            </a:b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2195736" y="3526130"/>
            <a:ext cx="7117180" cy="1561728"/>
          </a:xfrm>
        </p:spPr>
        <p:txBody>
          <a:bodyPr>
            <a:normAutofit/>
          </a:bodyPr>
          <a:lstStyle/>
          <a:p>
            <a:pPr algn="ctr"/>
            <a:r>
              <a:rPr lang="sl-SI" dirty="0" smtClean="0"/>
              <a:t>sreda, 2. </a:t>
            </a:r>
            <a:r>
              <a:rPr lang="sl-SI" sz="2800" dirty="0" smtClean="0"/>
              <a:t>december </a:t>
            </a:r>
            <a:r>
              <a:rPr lang="sl-SI" dirty="0" smtClean="0"/>
              <a:t>2015</a:t>
            </a:r>
          </a:p>
          <a:p>
            <a:pPr algn="ctr"/>
            <a:r>
              <a:rPr lang="sl-SI" dirty="0" smtClean="0"/>
              <a:t>3. dan šole v </a:t>
            </a:r>
            <a:r>
              <a:rPr lang="sl-SI" dirty="0" smtClean="0"/>
              <a:t>naravi</a:t>
            </a:r>
          </a:p>
          <a:p>
            <a:pPr algn="ctr"/>
            <a:r>
              <a:rPr lang="sl-SI" dirty="0" smtClean="0"/>
              <a:t>Dnevna temperatura: </a:t>
            </a:r>
            <a:r>
              <a:rPr lang="sl-SI" sz="2800" b="1" dirty="0" smtClean="0">
                <a:solidFill>
                  <a:srgbClr val="FF0000"/>
                </a:solidFill>
              </a:rPr>
              <a:t>NAD</a:t>
            </a:r>
            <a:r>
              <a:rPr lang="sl-SI" sz="2800" dirty="0" smtClean="0"/>
              <a:t> </a:t>
            </a:r>
            <a:r>
              <a:rPr lang="sl-SI" dirty="0" smtClean="0"/>
              <a:t>20°C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2" t="30123" r="20275" b="21926"/>
          <a:stretch/>
        </p:blipFill>
        <p:spPr bwMode="auto">
          <a:xfrm rot="21322215">
            <a:off x="251521" y="3051623"/>
            <a:ext cx="3240360" cy="2510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21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6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 rot="822161">
            <a:off x="3397129" y="551470"/>
            <a:ext cx="544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chemeClr val="tx1">
                    <a:lumMod val="95000"/>
                  </a:schemeClr>
                </a:solidFill>
              </a:rPr>
              <a:t>Kolesarjenje</a:t>
            </a:r>
            <a:endParaRPr lang="en-GB" sz="44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6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8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9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1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2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4788024" y="1989223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tx2">
                    <a:lumMod val="25000"/>
                  </a:schemeClr>
                </a:solidFill>
              </a:rPr>
              <a:t>… na pohodu</a:t>
            </a:r>
            <a:endParaRPr lang="en-GB" sz="4000" b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 rot="21380111">
            <a:off x="1346059" y="5933189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FFFF00"/>
                </a:solidFill>
              </a:rPr>
              <a:t>Lokostrelstvo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3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hoto 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90999" y="1003167"/>
            <a:ext cx="6516216" cy="48871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5408623" y="1196752"/>
            <a:ext cx="2316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3600" b="1" dirty="0" smtClean="0">
                <a:latin typeface="Comic Sans MS" panose="030F0702030302020204" pitchFamily="66" charset="0"/>
              </a:rPr>
              <a:t>Življenje </a:t>
            </a:r>
          </a:p>
          <a:p>
            <a:pPr algn="ctr"/>
            <a:r>
              <a:rPr lang="sl-SI" sz="3600" b="1" dirty="0" smtClean="0">
                <a:latin typeface="Comic Sans MS" panose="030F0702030302020204" pitchFamily="66" charset="0"/>
              </a:rPr>
              <a:t>v </a:t>
            </a:r>
          </a:p>
          <a:p>
            <a:pPr algn="ctr"/>
            <a:r>
              <a:rPr lang="sl-SI" sz="3600" b="1" dirty="0" smtClean="0">
                <a:latin typeface="Comic Sans MS" panose="030F0702030302020204" pitchFamily="66" charset="0"/>
              </a:rPr>
              <a:t>Kolpi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5375921" y="3645024"/>
            <a:ext cx="2308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b="1" dirty="0" smtClean="0"/>
              <a:t>terensko delo </a:t>
            </a:r>
          </a:p>
          <a:p>
            <a:pPr algn="ctr"/>
            <a:r>
              <a:rPr lang="sl-SI" b="1" dirty="0" smtClean="0"/>
              <a:t>in</a:t>
            </a:r>
          </a:p>
          <a:p>
            <a:pPr algn="ctr"/>
            <a:r>
              <a:rPr lang="sl-SI" b="1" dirty="0" smtClean="0"/>
              <a:t>mikroskopiranje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873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 rot="566358">
            <a:off x="3291005" y="1135514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FF3399"/>
                </a:solidFill>
              </a:rPr>
              <a:t>Orientacijski tek</a:t>
            </a:r>
            <a:endParaRPr lang="en-GB" sz="40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 rot="2880395">
            <a:off x="1467933" y="5046332"/>
            <a:ext cx="444063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700" b="1" dirty="0" smtClean="0">
                <a:solidFill>
                  <a:srgbClr val="00B050"/>
                </a:solidFill>
              </a:rPr>
              <a:t>Shema šolskega sadja in zelenjave</a:t>
            </a:r>
            <a:endParaRPr lang="en-GB" sz="17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-4373" y="112276"/>
            <a:ext cx="9392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100" b="1" dirty="0" smtClean="0">
                <a:solidFill>
                  <a:srgbClr val="FFC000"/>
                </a:solidFill>
              </a:rPr>
              <a:t>Sveža paprika in paradižnik v decembru</a:t>
            </a:r>
            <a:endParaRPr lang="en-GB" sz="3100" b="1" dirty="0">
              <a:solidFill>
                <a:srgbClr val="FFC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 rot="979607">
            <a:off x="1202102" y="984481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 smtClean="0"/>
              <a:t>Mmmmmm</a:t>
            </a:r>
            <a:r>
              <a:rPr lang="sl-SI" dirty="0" smtClean="0"/>
              <a:t>…..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7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" y="7200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 descr="DSC091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79" y="3501008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 descr="DSC0912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10" y="187635"/>
            <a:ext cx="4263660" cy="319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 descr="DSC0912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" y="3477782"/>
            <a:ext cx="4506957" cy="338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35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7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 rot="20253115">
            <a:off x="196314" y="4509038"/>
            <a:ext cx="3473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002060"/>
                </a:solidFill>
              </a:rPr>
              <a:t>PROSTO PO PREŠERNU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8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5148064" y="5373216"/>
            <a:ext cx="3865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6000" b="1" dirty="0" smtClean="0">
                <a:solidFill>
                  <a:srgbClr val="002060"/>
                </a:solidFill>
              </a:rPr>
              <a:t>Plezanje</a:t>
            </a:r>
            <a:endParaRPr lang="en-GB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9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8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Zima</Template>
  <TotalTime>44</TotalTime>
  <Words>53</Words>
  <Application>Microsoft Office PowerPoint</Application>
  <PresentationFormat>Diaprojekcija na zaslonu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3" baseType="lpstr">
      <vt:lpstr>Winter</vt:lpstr>
      <vt:lpstr>Šola v naravi Radenci 2015  7. razred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Šola v naravi Radenci 2015  7. razred</dc:title>
  <dc:creator>BarbaraC</dc:creator>
  <cp:lastModifiedBy>BarbaraC</cp:lastModifiedBy>
  <cp:revision>6</cp:revision>
  <dcterms:created xsi:type="dcterms:W3CDTF">2015-12-02T16:21:38Z</dcterms:created>
  <dcterms:modified xsi:type="dcterms:W3CDTF">2015-12-02T17:08:26Z</dcterms:modified>
</cp:coreProperties>
</file>