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C838-E1A8-41A6-98D4-41A5246DA37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EBF9-9A98-4796-A1D9-D60CE23C39EA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08130" y="1209754"/>
            <a:ext cx="4274702" cy="1470025"/>
          </a:xfrm>
        </p:spPr>
        <p:txBody>
          <a:bodyPr/>
          <a:lstStyle/>
          <a:p>
            <a:r>
              <a:rPr lang="sl-SI" dirty="0" smtClean="0"/>
              <a:t>ŠOLA V NARAVI</a:t>
            </a:r>
            <a:br>
              <a:rPr lang="sl-SI" dirty="0" smtClean="0"/>
            </a:br>
            <a:r>
              <a:rPr lang="sl-SI" dirty="0" smtClean="0"/>
              <a:t>Radenci, 5. dan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23928" y="3789040"/>
            <a:ext cx="4104456" cy="1849760"/>
          </a:xfrm>
        </p:spPr>
        <p:txBody>
          <a:bodyPr>
            <a:normAutofit/>
          </a:bodyPr>
          <a:lstStyle/>
          <a:p>
            <a:r>
              <a:rPr lang="sl-SI" dirty="0" smtClean="0"/>
              <a:t>7. razred</a:t>
            </a:r>
          </a:p>
          <a:p>
            <a:r>
              <a:rPr lang="sl-SI" dirty="0" smtClean="0"/>
              <a:t>4. december 2015</a:t>
            </a:r>
          </a:p>
          <a:p>
            <a:r>
              <a:rPr lang="sl-SI" dirty="0" smtClean="0"/>
              <a:t>zjutraj zimske 4°C </a:t>
            </a:r>
            <a:endParaRPr lang="en-GB" dirty="0"/>
          </a:p>
        </p:txBody>
      </p:sp>
      <p:pic>
        <p:nvPicPr>
          <p:cNvPr id="4" name="Slika 3" descr="DSC0926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0317" r="17830" b="16825"/>
          <a:stretch/>
        </p:blipFill>
        <p:spPr>
          <a:xfrm rot="21324578">
            <a:off x="323528" y="548680"/>
            <a:ext cx="3265715" cy="431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3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0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2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 rot="520319">
            <a:off x="1362494" y="275192"/>
            <a:ext cx="522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Belokranjski ljudski plesi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53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8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7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2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1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9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92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0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5</TotalTime>
  <Words>16</Words>
  <Application>Microsoft Office PowerPoint</Application>
  <PresentationFormat>Diaprojekcija na zaslonu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Winter</vt:lpstr>
      <vt:lpstr>ŠOLA V NARAVI Radenci, 5. dan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Radenci, 5. dan</dc:title>
  <dc:creator>BarbaraC</dc:creator>
  <cp:lastModifiedBy>BarbaraC</cp:lastModifiedBy>
  <cp:revision>1</cp:revision>
  <dcterms:created xsi:type="dcterms:W3CDTF">2015-12-04T10:19:56Z</dcterms:created>
  <dcterms:modified xsi:type="dcterms:W3CDTF">2015-12-04T10:25:14Z</dcterms:modified>
</cp:coreProperties>
</file>